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9A0826B-B40A-4C01-9F73-B9CFECAA034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8BD8F5-AA19-46DF-99BF-3B5260A4E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30CD-7997-4648-BFF3-DF336CA3AB32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B1678-9D80-4A36-B10C-2A6481EE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7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6D573-C43E-457D-AAD2-2C0D633E110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77D0-86D2-4919-ABC0-C35903853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3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2D69-3C8B-4134-869E-D15675C2F033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AA55-B990-4B37-903D-247F329E1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24B5-6B57-4AB3-A465-DCAAE0DFCC4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5B3C1-01DD-40CD-B64D-373F1898C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9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85EE-0784-43AE-A060-51A83E6B10D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8C50-8CEE-4831-BE59-3FB69F0E7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8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3A6C-DCC3-44D2-A2BB-372A570479AE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6B3DE49-C482-4389-98BB-57A48F8C1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9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3DF36-E992-4E38-8C24-E7988F78031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60E6-05FE-4FCC-A370-C383FC453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4709-AD81-41ED-A0AE-AA6A20F4F450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FCEB3-26B6-4B31-A45F-3E334A269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6C9B234-0851-42A5-9DE3-CE4E30997AB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FE05101-7591-4CC8-B192-D9ECF2EB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CA9025D-E323-46E4-8CFE-2C38FAE44C5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46C7B13-4EE6-42EF-89A4-25B3DE1F2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95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03F63"/>
            </a:gs>
            <a:gs pos="60001">
              <a:srgbClr val="445886"/>
            </a:gs>
            <a:gs pos="100000">
              <a:srgbClr val="6B7FB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68D69F1-8BDE-4E50-B5EC-FE87C94B892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D9B8F04-4375-4465-88AD-33D46B56D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08" r:id="rId4"/>
    <p:sldLayoutId id="2147483716" r:id="rId5"/>
    <p:sldLayoutId id="2147483709" r:id="rId6"/>
    <p:sldLayoutId id="2147483710" r:id="rId7"/>
    <p:sldLayoutId id="2147483717" r:id="rId8"/>
    <p:sldLayoutId id="2147483718" r:id="rId9"/>
    <p:sldLayoutId id="2147483711" r:id="rId10"/>
    <p:sldLayoutId id="2147483712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C4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C453"/>
          </a:solidFill>
          <a:latin typeface="Century Gothic" panose="020B0502020202020204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C689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6700" dirty="0" smtClean="0">
                <a:solidFill>
                  <a:srgbClr val="FF0000"/>
                </a:solidFill>
              </a:rPr>
              <a:t>Волонтёры-медики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/>
              <a:t>2019-2020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ПОПУЛЯРИЗАЦИЯ КАДРОВОГО ДОНОРСТВА</a:t>
            </a: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Акция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«Тёплые ладошки»</a:t>
            </a:r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6063" y="1882775"/>
            <a:ext cx="61118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«Оказание первой помощи и сопровождение мероприятий»</a:t>
            </a:r>
          </a:p>
        </p:txBody>
      </p:sp>
      <p:pic>
        <p:nvPicPr>
          <p:cNvPr id="19459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БРЕЙН-РИНГ,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посвящённый Всемирному дню борьбы со СПИДом</a:t>
            </a: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882775"/>
            <a:ext cx="81407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МЕЖДУНАРОДНЫЙ ДЕНЬ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ОТКАЗА ОТ КУРЕНИЯ</a:t>
            </a: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«Школа Волонтёров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Медиков 1.0»</a:t>
            </a: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1882775"/>
            <a:ext cx="68611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Всемирный день борьбы со СПИДом 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1882775"/>
            <a:ext cx="68675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Международный форум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добровольцев в Сочи 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СЛЁТ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ВОЛОНТЁРОВ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488" y="1341438"/>
            <a:ext cx="3881437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1399032"/>
          </a:xfrm>
        </p:spPr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госпитале </a:t>
            </a: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для ветеранов войн в честь 76-летия со дня полного снятия блокады Ленинграда наши </a:t>
            </a: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волонтёры </a:t>
            </a: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посетили ветеранов, чтобы сказать им слова благодарности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113" y="20605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Акция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«Оберегая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сердца»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2570162" cy="4572000"/>
          </a:xfrm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506412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УЧИТЕЛЯ ТОЖЕ УЧАТСЯ</a:t>
            </a:r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Забег «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Самопривосхождение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» 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Акция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#</a:t>
            </a:r>
            <a:r>
              <a:rPr lang="ru-RU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ВамЛюбимые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1413" y="1882775"/>
            <a:ext cx="686117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Всемирный день сна</a:t>
            </a:r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882775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кция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«СООБЩИ, ГДЕ ТОРГУЮТ СМЕРТЬЮ»</a:t>
            </a: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2570163" cy="4572000"/>
          </a:xfrm>
        </p:spPr>
      </p:pic>
      <p:pic>
        <p:nvPicPr>
          <p:cNvPr id="3174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46545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Акция «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МыВместе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27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0"/>
            <a:ext cx="28956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65400"/>
            <a:ext cx="309562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08912" cy="685798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ПОГОВОРИМ О ВАЖНОМ</a:t>
            </a:r>
            <a:b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 рамках акции </a:t>
            </a:r>
            <a: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#</a:t>
            </a:r>
            <a:r>
              <a:rPr lang="ru-RU" sz="27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ОберегаяСердца</a:t>
            </a:r>
            <a: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❤</a:t>
            </a:r>
            <a:b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с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преподавателем кафедры </a:t>
            </a:r>
            <a:r>
              <a:rPr lang="ru-RU" sz="27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Ф</a:t>
            </a: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акультетской терапии Филевым Андреем Петровичем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5918224" cy="443866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Акция СТОП ВИЧ/СПИД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6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Брейн</a:t>
            </a:r>
            <a:r>
              <a:rPr lang="ru-RU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-ринг "Оберегая сердца"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24063"/>
            <a:ext cx="8229600" cy="4289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Акция, посвящённая Всемирному 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дню борьбы с инсультом</a:t>
            </a:r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ВСЕМИРНЫЙ ДЕНЬ БОРЬБЫ С ИНСУЛЬТОМ</a:t>
            </a:r>
            <a:r>
              <a:rPr lang="ru-RU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4 </a:t>
            </a:r>
            <a:r>
              <a:rPr lang="ru-RU" sz="24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энерготочки</a:t>
            </a:r>
            <a:r>
              <a:rPr lang="ru-RU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в трёх вузах города: 2 в </a:t>
            </a:r>
            <a:r>
              <a:rPr lang="ru-RU" sz="24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ЗабИЖТ</a:t>
            </a:r>
            <a:r>
              <a:rPr lang="ru-RU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ЗабГУ</a:t>
            </a:r>
            <a:r>
              <a:rPr lang="ru-RU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 ЧГМА</a:t>
            </a:r>
            <a:endParaRPr lang="ru-RU" sz="2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5833"/>
            <a:ext cx="4392488" cy="3294366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ДЕТИ НА ЗАЩИТЕ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ВЗРОСЛЫХ(уроки первой помощи)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205038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Профориентация 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школьников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296</TotalTime>
  <Words>137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Century Gothic</vt:lpstr>
      <vt:lpstr>Arial</vt:lpstr>
      <vt:lpstr>Wingdings 2</vt:lpstr>
      <vt:lpstr>Verdana</vt:lpstr>
      <vt:lpstr>Calibri</vt:lpstr>
      <vt:lpstr>Яркая</vt:lpstr>
      <vt:lpstr>Волонтёры-медики </vt:lpstr>
      <vt:lpstr>Акция «Оберегая сердца»</vt:lpstr>
      <vt:lpstr>ПОГОВОРИМ О ВАЖНОМ в рамках акции #ОберегаяСердца ❤ с преподавателем кафедры Факультетской терапии Филевым Андреем Петровичем.</vt:lpstr>
      <vt:lpstr>Акция СТОП ВИЧ/СПИД</vt:lpstr>
      <vt:lpstr>Брейн-ринг "Оберегая сердца"</vt:lpstr>
      <vt:lpstr>Акция, посвящённая Всемирному дню борьбы с инсультом</vt:lpstr>
      <vt:lpstr>ВСЕМИРНЫЙ ДЕНЬ БОРЬБЫ С ИНСУЛЬТОМ 4 энерготочки в трёх вузах города: 2 в ЗабИЖТ, ЗабГУ и ЧГМА</vt:lpstr>
      <vt:lpstr>ДЕТИ НА ЗАЩИТЕ ВЗРОСЛЫХ(уроки первой помощи)</vt:lpstr>
      <vt:lpstr>Профориентация школьников</vt:lpstr>
      <vt:lpstr>ПОПУЛЯРИЗАЦИЯ КАДРОВОГО ДОНОРСТВА</vt:lpstr>
      <vt:lpstr>Акция «Тёплые ладошки»</vt:lpstr>
      <vt:lpstr>«Оказание первой помощи и сопровождение мероприятий»</vt:lpstr>
      <vt:lpstr>БРЕЙН-РИНГ, посвящённый Всемирному дню борьбы со СПИДом</vt:lpstr>
      <vt:lpstr> МЕЖДУНАРОДНЫЙ ДЕНЬ ОТКАЗА ОТ КУРЕНИЯ</vt:lpstr>
      <vt:lpstr>«Школа Волонтёров Медиков 1.0»</vt:lpstr>
      <vt:lpstr>Всемирный день борьбы со СПИДом </vt:lpstr>
      <vt:lpstr>Международный форум добровольцев в Сочи </vt:lpstr>
      <vt:lpstr>СЛЁТ ВОЛОНТЁРОВ</vt:lpstr>
      <vt:lpstr>В госпитале для ветеранов войн в честь 76-летия со дня полного снятия блокады Ленинграда наши волонтёры посетили ветеранов, чтобы сказать им слова благодарности</vt:lpstr>
      <vt:lpstr>УЧИТЕЛЯ ТОЖЕ УЧАТСЯ</vt:lpstr>
      <vt:lpstr>Забег «Самопривосхождение» </vt:lpstr>
      <vt:lpstr>Акция #ВамЛюбимые</vt:lpstr>
      <vt:lpstr>Всемирный день сна</vt:lpstr>
      <vt:lpstr>Акция «СООБЩИ, ГДЕ ТОРГУЮТ СМЕРТЬЮ»</vt:lpstr>
      <vt:lpstr>Акция «МыВместе»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Волонтеры-медики</dc:title>
  <dc:creator>windows</dc:creator>
  <cp:lastModifiedBy>1</cp:lastModifiedBy>
  <cp:revision>10</cp:revision>
  <dcterms:created xsi:type="dcterms:W3CDTF">2020-06-02T11:48:03Z</dcterms:created>
  <dcterms:modified xsi:type="dcterms:W3CDTF">2020-06-08T06:37:44Z</dcterms:modified>
</cp:coreProperties>
</file>